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73" r:id="rId5"/>
    <p:sldId id="258" r:id="rId6"/>
    <p:sldId id="259" r:id="rId7"/>
    <p:sldId id="260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2" r:id="rId16"/>
    <p:sldId id="263" r:id="rId17"/>
    <p:sldId id="271" r:id="rId18"/>
    <p:sldId id="272" r:id="rId19"/>
  </p:sldIdLst>
  <p:sldSz cx="18288000" cy="10287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CFE8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6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audio1.wav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05C8B-270B-49EE-9A89-FDF182484FA9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F163F-A872-4C1E-B671-B5DEB241E2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985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5474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52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043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0657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4955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6207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1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3934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09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6528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3683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015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3312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9611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458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443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0F163F-A872-4C1E-B671-B5DEB241E2D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8085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microsoft.com/office/2007/relationships/hdphoto" Target="../media/hdphoto4.wdp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7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8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9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0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www.youtube.com/watch?v=oduoZefhUvg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://faculride.free.nf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audio" Target="../media/audio1.wav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microsoft.com/office/2007/relationships/hdphoto" Target="../media/hdphoto1.wdp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11" Type="http://schemas.openxmlformats.org/officeDocument/2006/relationships/image" Target="../media/image3.png"/><Relationship Id="rId5" Type="http://schemas.openxmlformats.org/officeDocument/2006/relationships/image" Target="../media/image8.jpeg"/><Relationship Id="rId10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openxmlformats.org/officeDocument/2006/relationships/image" Target="../media/image1.png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3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microsoft.com/office/2007/relationships/hdphoto" Target="../media/hdphoto3.wdp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6"/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F44E5CDD-971D-4197-83B6-91E5D9AB034A}"/>
              </a:ext>
            </a:extLst>
          </p:cNvPr>
          <p:cNvGrpSpPr/>
          <p:nvPr/>
        </p:nvGrpSpPr>
        <p:grpSpPr>
          <a:xfrm>
            <a:off x="1763206" y="3200401"/>
            <a:ext cx="14316984" cy="5905499"/>
            <a:chOff x="1763206" y="2190750"/>
            <a:chExt cx="14316984" cy="5905499"/>
          </a:xfrm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D77CCDF8-B32B-4910-A854-C9B0BEFFB709}"/>
                </a:ext>
              </a:extLst>
            </p:cNvPr>
            <p:cNvSpPr/>
            <p:nvPr/>
          </p:nvSpPr>
          <p:spPr>
            <a:xfrm>
              <a:off x="9524999" y="2190750"/>
              <a:ext cx="6555191" cy="5905499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biLevel thresh="50000"/>
              </a:blip>
              <a:stretch>
                <a:fillRect l="-151277" t="-107877" r="-36139" b="-111158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76C0AF22-1E4B-4293-9171-E069ED6BA943}"/>
                </a:ext>
              </a:extLst>
            </p:cNvPr>
            <p:cNvGrpSpPr/>
            <p:nvPr/>
          </p:nvGrpSpPr>
          <p:grpSpPr>
            <a:xfrm>
              <a:off x="1763206" y="2190750"/>
              <a:ext cx="7623946" cy="5647789"/>
              <a:chOff x="1763206" y="2190750"/>
              <a:chExt cx="7623946" cy="5647789"/>
            </a:xfrm>
          </p:grpSpPr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020B275-26FC-42CD-86D0-9C480E88A644}"/>
                  </a:ext>
                </a:extLst>
              </p:cNvPr>
              <p:cNvSpPr txBox="1"/>
              <p:nvPr/>
            </p:nvSpPr>
            <p:spPr>
              <a:xfrm>
                <a:off x="2418706" y="2190750"/>
                <a:ext cx="6312947" cy="53860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344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</a:t>
                </a:r>
              </a:p>
            </p:txBody>
          </p:sp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C57033EB-86A8-451D-8650-6AC62B8EA41B}"/>
                  </a:ext>
                </a:extLst>
              </p:cNvPr>
              <p:cNvSpPr txBox="1"/>
              <p:nvPr/>
            </p:nvSpPr>
            <p:spPr>
              <a:xfrm>
                <a:off x="1763206" y="6515100"/>
                <a:ext cx="762394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8000" b="1" dirty="0">
                    <a:solidFill>
                      <a:schemeClr val="bg1"/>
                    </a:solidFill>
                  </a:rPr>
                  <a:t>World Innovation</a:t>
                </a:r>
              </a:p>
            </p:txBody>
          </p:sp>
        </p:grp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5707015-0CDE-451A-BCD1-BE48EED9289C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4" name="Freeform 4"/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57C09073-05FB-4954-A81D-27C191908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DBDB8D7F-8C54-4C46-9495-49C032539CD6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1288F9B6-EA55-436C-8126-D5556242FF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2C64155E-6C3C-4899-A4B0-BE6601E15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>
            <a:extLst>
              <a:ext uri="{FF2B5EF4-FFF2-40B4-BE49-F238E27FC236}">
                <a16:creationId xmlns:a16="http://schemas.microsoft.com/office/drawing/2014/main" id="{00D352F0-D67B-36F1-D4F3-D1BFCFBD6D8F}"/>
              </a:ext>
            </a:extLst>
          </p:cNvPr>
          <p:cNvSpPr txBox="1"/>
          <p:nvPr/>
        </p:nvSpPr>
        <p:spPr>
          <a:xfrm>
            <a:off x="10043159" y="3750036"/>
            <a:ext cx="824484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</a:rPr>
              <a:t>Aqui foi o momento em que criamos a ideia da página de carona, onde estão disponíveis todas as informações, como ponto de partida/destino, informações do motorista, valor da ajuda de custo e horários de entrada/saída.</a:t>
            </a:r>
          </a:p>
        </p:txBody>
      </p:sp>
      <p:pic>
        <p:nvPicPr>
          <p:cNvPr id="18" name="Espaço Reservado para Conteúdo 7">
            <a:extLst>
              <a:ext uri="{FF2B5EF4-FFF2-40B4-BE49-F238E27FC236}">
                <a16:creationId xmlns:a16="http://schemas.microsoft.com/office/drawing/2014/main" id="{9B2E5956-8B98-2502-9D7D-19E08D5E29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00" r="4950" b="4212"/>
          <a:stretch/>
        </p:blipFill>
        <p:spPr>
          <a:xfrm>
            <a:off x="0" y="3161689"/>
            <a:ext cx="10043159" cy="71584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id="{D02DB420-1CE8-419E-859A-4B2E0D504DC0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8B4B9D0-5B90-4C9E-A446-CE929F5C342A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DECF5570-DF74-4814-86F7-24FFF2B18D0A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B5D205E5-88BE-4837-95FC-DA33231019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905A5CA-745B-458D-BCEE-1DABDE596128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E940FAE8-D4D1-4BF4-BF26-3C647A8191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958634B3-1FDF-45A1-B6B2-A93887001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1346B06-64A8-4D72-A2A1-0EA8AF85F3B4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RASCUNHO</a:t>
            </a:r>
          </a:p>
        </p:txBody>
      </p:sp>
    </p:spTree>
    <p:extLst>
      <p:ext uri="{BB962C8B-B14F-4D97-AF65-F5344CB8AC3E}">
        <p14:creationId xmlns:p14="http://schemas.microsoft.com/office/powerpoint/2010/main" val="4195519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Conteúdo 5">
            <a:extLst>
              <a:ext uri="{FF2B5EF4-FFF2-40B4-BE49-F238E27FC236}">
                <a16:creationId xmlns:a16="http://schemas.microsoft.com/office/drawing/2014/main" id="{DDA0E1EF-D382-E79A-BC23-26DA63CEF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312"/>
          <a:stretch/>
        </p:blipFill>
        <p:spPr>
          <a:xfrm>
            <a:off x="727444" y="2880902"/>
            <a:ext cx="7150099" cy="6401720"/>
          </a:xfrm>
          <a:prstGeom prst="rect">
            <a:avLst/>
          </a:prstGeom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0AF083F9-A5E2-4A78-8A91-FD186D901F11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22A74436-E9B5-403D-8EB4-8D053A6CE962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622A4A37-FD1B-42F3-A4EA-86536BC04352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B6C681F4-E357-47DE-902C-4B043CA73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45257295-AD4D-4488-BBEA-F561FA587A2D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50C46DD1-2071-4138-8720-3A8AD0ECFB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0D4D5CCC-2867-455D-A58B-D58D9652C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204203A-EDE0-4958-83EF-6D48216F7621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PROTÓTIPO(FIGMA)</a:t>
            </a:r>
          </a:p>
        </p:txBody>
      </p:sp>
      <p:pic>
        <p:nvPicPr>
          <p:cNvPr id="15" name="Espaço Reservado para Conteúdo 5">
            <a:extLst>
              <a:ext uri="{FF2B5EF4-FFF2-40B4-BE49-F238E27FC236}">
                <a16:creationId xmlns:a16="http://schemas.microsoft.com/office/drawing/2014/main" id="{F85A74F5-20B7-4591-94E6-AE692C48B6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75"/>
          <a:stretch/>
        </p:blipFill>
        <p:spPr>
          <a:xfrm>
            <a:off x="10410459" y="3011119"/>
            <a:ext cx="7150099" cy="6141285"/>
          </a:xfrm>
          <a:prstGeom prst="rect">
            <a:avLst/>
          </a:prstGeom>
        </p:spPr>
      </p:pic>
      <p:sp>
        <p:nvSpPr>
          <p:cNvPr id="2" name="Seta: para Baixo 1">
            <a:extLst>
              <a:ext uri="{FF2B5EF4-FFF2-40B4-BE49-F238E27FC236}">
                <a16:creationId xmlns:a16="http://schemas.microsoft.com/office/drawing/2014/main" id="{99D3385F-93C9-4AA7-8E46-746B81FA5909}"/>
              </a:ext>
            </a:extLst>
          </p:cNvPr>
          <p:cNvSpPr/>
          <p:nvPr/>
        </p:nvSpPr>
        <p:spPr>
          <a:xfrm>
            <a:off x="3857680" y="8838458"/>
            <a:ext cx="889625" cy="121196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F134EAF8-8981-4622-8E01-691F572892F5}"/>
              </a:ext>
            </a:extLst>
          </p:cNvPr>
          <p:cNvSpPr/>
          <p:nvPr/>
        </p:nvSpPr>
        <p:spPr>
          <a:xfrm>
            <a:off x="13540694" y="2095500"/>
            <a:ext cx="889625" cy="121196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1981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ço Reservado para Conteúdo 11">
            <a:extLst>
              <a:ext uri="{FF2B5EF4-FFF2-40B4-BE49-F238E27FC236}">
                <a16:creationId xmlns:a16="http://schemas.microsoft.com/office/drawing/2014/main" id="{81BFBE5C-02B6-2ECD-9516-84788A94A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83" y="2677061"/>
            <a:ext cx="11318033" cy="6451025"/>
          </a:xfrm>
          <a:prstGeom prst="rect">
            <a:avLst/>
          </a:prstGeom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8C328503-D94F-48A3-A27E-D502AFD2B89A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9C6455EE-3805-47CB-99D3-63E327100624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657BA196-447B-468C-BE55-8A1F337C7AF8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DDBC573B-3F29-4905-A7C2-5A3900440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01F8634-1BDD-4894-ADD6-40670960D578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6810C236-D585-475D-BC73-7DA85F5D9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7418F455-314E-4A15-979A-AA53730B6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33856F1-87A4-480D-881F-3FC51E90960F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PROTÓTIPO(FIGMA)</a:t>
            </a:r>
          </a:p>
        </p:txBody>
      </p:sp>
    </p:spTree>
    <p:extLst>
      <p:ext uri="{BB962C8B-B14F-4D97-AF65-F5344CB8AC3E}">
        <p14:creationId xmlns:p14="http://schemas.microsoft.com/office/powerpoint/2010/main" val="1378881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Conteúdo 6">
            <a:extLst>
              <a:ext uri="{FF2B5EF4-FFF2-40B4-BE49-F238E27FC236}">
                <a16:creationId xmlns:a16="http://schemas.microsoft.com/office/drawing/2014/main" id="{A816603A-A8CE-20A6-3DAC-090469133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08" y="2677061"/>
            <a:ext cx="11294584" cy="6361171"/>
          </a:xfrm>
          <a:prstGeom prst="rect">
            <a:avLst/>
          </a:prstGeom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937BFB12-1BF2-4628-B7B6-D90C068AC85F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99FBAFB-2CF4-4C89-B2C8-87C9FCCD84A5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01C7B2F7-2E0B-437F-92C9-A6EBF9C37588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D7ABE5C-053A-41F3-AD40-E44987BB3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8CB46322-35DA-493C-91B6-1DD3C19536AC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C9272602-1001-4623-81CC-8FC9F1F74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BC47B3DD-51B4-401A-964C-3097EE992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5EC65DF-1DDB-4915-AAED-6D11FC0BBF36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PROTÓTIPO(FIGMA)</a:t>
            </a:r>
          </a:p>
        </p:txBody>
      </p:sp>
    </p:spTree>
    <p:extLst>
      <p:ext uri="{BB962C8B-B14F-4D97-AF65-F5344CB8AC3E}">
        <p14:creationId xmlns:p14="http://schemas.microsoft.com/office/powerpoint/2010/main" val="1602811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ço Reservado para Conteúdo 15">
            <a:extLst>
              <a:ext uri="{FF2B5EF4-FFF2-40B4-BE49-F238E27FC236}">
                <a16:creationId xmlns:a16="http://schemas.microsoft.com/office/drawing/2014/main" id="{F43FE5DD-E7E0-5905-D016-CDEBD23EC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82" y="2627412"/>
            <a:ext cx="13530525" cy="7545288"/>
          </a:xfrm>
          <a:prstGeom prst="rect">
            <a:avLst/>
          </a:prstGeom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0AFEB09E-0021-4F4D-99B1-1112342ECC05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5FCD50F4-49F5-4AA6-ACCD-50F1DFDF2438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2F143C00-44E0-4CB5-81A2-211E6B28A3C3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136B9167-0B6D-4278-857B-ED291C5B5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066362BE-16B6-45F1-AF11-6292DB3E260E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2307EC96-0DD5-439D-A179-68F736AE86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87682A2A-6BFC-45B4-B694-52BADB403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ED65258-3046-4F33-B46B-9B23A013C245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PROTÓTIPO(FIGMA)</a:t>
            </a:r>
          </a:p>
        </p:txBody>
      </p:sp>
    </p:spTree>
    <p:extLst>
      <p:ext uri="{BB962C8B-B14F-4D97-AF65-F5344CB8AC3E}">
        <p14:creationId xmlns:p14="http://schemas.microsoft.com/office/powerpoint/2010/main" val="1628485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Conteúdo 9">
            <a:extLst>
              <a:ext uri="{FF2B5EF4-FFF2-40B4-BE49-F238E27FC236}">
                <a16:creationId xmlns:a16="http://schemas.microsoft.com/office/drawing/2014/main" id="{8CB4CD3E-9315-2B5D-AEC2-19E4F1E02B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t="6570" r="18224" b="25294"/>
          <a:stretch/>
        </p:blipFill>
        <p:spPr>
          <a:xfrm>
            <a:off x="3031357" y="2604552"/>
            <a:ext cx="11122604" cy="74938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DB524E6F-1F3E-47D5-8407-FB3FE88908BF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89135A0-4CB5-4AA3-BC8A-B95C4E0996A4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CASO DE USO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4B162A18-03DA-41F6-8364-79E04C14F381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E52E572F-3405-40C1-872D-5E31D738A5C6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C49CC5D6-5C07-46CC-972C-337E18E9D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AEBF8A9-97A1-4791-991B-72502D977803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07B428FE-3E9D-4CD2-B184-9AF9BB23C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E8F5C5E9-E4E1-4801-86AC-95555395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43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6">
            <a:extLst>
              <a:ext uri="{FF2B5EF4-FFF2-40B4-BE49-F238E27FC236}">
                <a16:creationId xmlns:a16="http://schemas.microsoft.com/office/drawing/2014/main" id="{11A111E1-294A-4BFA-875F-8A0F4E244F25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A0856E7-BDC3-426C-9BE6-ADC2F49B2B93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VÍDEO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469DC16-3A19-4567-B958-402988D643C2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1921FD55-B928-473B-BB57-12DB2A9ECBD9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ADE4E0A0-2A18-4691-950C-C8496A549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4052EAB3-6FCD-438D-B4D0-BF0DF0151400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F23DF57F-86D8-4157-A202-BEA5E94986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13908C70-46BF-47D4-BAC0-010D1CA01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2" name="CaixaDeTexto 1">
            <a:hlinkClick r:id="rId9"/>
            <a:extLst>
              <a:ext uri="{FF2B5EF4-FFF2-40B4-BE49-F238E27FC236}">
                <a16:creationId xmlns:a16="http://schemas.microsoft.com/office/drawing/2014/main" id="{4F68002A-9A76-48EF-B2D2-497370749E54}"/>
              </a:ext>
            </a:extLst>
          </p:cNvPr>
          <p:cNvSpPr txBox="1"/>
          <p:nvPr/>
        </p:nvSpPr>
        <p:spPr>
          <a:xfrm>
            <a:off x="20003" y="4562739"/>
            <a:ext cx="18288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FF0000"/>
                </a:solidFill>
              </a:rPr>
              <a:t>https://www.youtube.com/watch?v=oduoZefhUvg</a:t>
            </a:r>
          </a:p>
        </p:txBody>
      </p:sp>
    </p:spTree>
    <p:extLst>
      <p:ext uri="{BB962C8B-B14F-4D97-AF65-F5344CB8AC3E}">
        <p14:creationId xmlns:p14="http://schemas.microsoft.com/office/powerpoint/2010/main" val="1622000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6">
            <a:extLst>
              <a:ext uri="{FF2B5EF4-FFF2-40B4-BE49-F238E27FC236}">
                <a16:creationId xmlns:a16="http://schemas.microsoft.com/office/drawing/2014/main" id="{8D4B2AEA-648D-4634-907B-C0391445B3F8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C47F521-33EC-45A7-8B9B-8E6798A70ECC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8" name="Freeform 4">
              <a:extLst>
                <a:ext uri="{FF2B5EF4-FFF2-40B4-BE49-F238E27FC236}">
                  <a16:creationId xmlns:a16="http://schemas.microsoft.com/office/drawing/2014/main" id="{CE0E3C34-4988-410F-8EDF-36EC9E796C6C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3FB0C317-BE04-4FAB-8D3B-8D427E18A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25055918-D82F-46A7-82F9-6824E978E601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47E5EC9C-8C76-49FA-9621-644422F7F5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23ACB557-6F80-4ABE-B0D4-CAD9B6C6E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D1DD4D6-C5D8-455B-88D6-3D277D15C64E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SITE</a:t>
            </a:r>
            <a:endParaRPr lang="pt-BR" sz="6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2D6E6C8-AEB5-4D56-919A-573E9D1AEB0B}"/>
              </a:ext>
            </a:extLst>
          </p:cNvPr>
          <p:cNvSpPr txBox="1"/>
          <p:nvPr/>
        </p:nvSpPr>
        <p:spPr>
          <a:xfrm>
            <a:off x="0" y="4696290"/>
            <a:ext cx="18288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pt-BR" sz="11500" dirty="0">
                <a:solidFill>
                  <a:srgbClr val="FF000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http://faculride.free.nf/</a:t>
            </a:r>
            <a:endParaRPr lang="pt-BR" sz="115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214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ixaDeTexto 22">
            <a:extLst>
              <a:ext uri="{FF2B5EF4-FFF2-40B4-BE49-F238E27FC236}">
                <a16:creationId xmlns:a16="http://schemas.microsoft.com/office/drawing/2014/main" id="{C86A76FF-F3FD-5C10-2E8E-F92AA33C1C79}"/>
              </a:ext>
            </a:extLst>
          </p:cNvPr>
          <p:cNvSpPr txBox="1"/>
          <p:nvPr/>
        </p:nvSpPr>
        <p:spPr>
          <a:xfrm>
            <a:off x="15241" y="2451866"/>
            <a:ext cx="1827275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2000" b="1" dirty="0">
                <a:solidFill>
                  <a:schemeClr val="bg1"/>
                </a:solidFill>
              </a:rPr>
              <a:t>MUITO OBRIGADO!!!</a:t>
            </a:r>
            <a:endParaRPr lang="pt-BR" sz="1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8D4B2AEA-648D-4634-907B-C0391445B3F8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8D17767-1246-4C23-BFFD-1C6F684E1F4F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0E6AC214-E0F4-40DC-8D60-1C1FE141F0FD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E44A79BF-9612-474A-9696-F1018448E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ECBFF23-5326-419B-84AA-4C8A790BB179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00129B26-1DD6-4987-A9D5-25A5CEB061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DFC0F441-29DD-4A23-A585-0797729C8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58C4DA96-2724-4F23-BB8B-BB1C1777AE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24047" y="5128098"/>
            <a:ext cx="6839905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9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877AB0F9-11EC-4D42-A30F-F6B93FCF621A}"/>
              </a:ext>
            </a:extLst>
          </p:cNvPr>
          <p:cNvGrpSpPr/>
          <p:nvPr/>
        </p:nvGrpSpPr>
        <p:grpSpPr>
          <a:xfrm>
            <a:off x="1304134" y="3543300"/>
            <a:ext cx="15717581" cy="5875147"/>
            <a:chOff x="1304134" y="2543789"/>
            <a:chExt cx="15717581" cy="5875147"/>
          </a:xfrm>
        </p:grpSpPr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76E58941-017A-BF48-55AE-8F387EA3C3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77" b="8149"/>
            <a:stretch/>
          </p:blipFill>
          <p:spPr>
            <a:xfrm>
              <a:off x="1304134" y="2543789"/>
              <a:ext cx="2344050" cy="231511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0A4FB155-FC36-0A52-46D9-8CB5FCD4C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3483" y="6090841"/>
              <a:ext cx="2330308" cy="231511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8776F6E4-98EA-08C0-EE5D-557A158D15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88" t="16444" r="18948" b="29186"/>
            <a:stretch/>
          </p:blipFill>
          <p:spPr>
            <a:xfrm>
              <a:off x="6989119" y="2662611"/>
              <a:ext cx="2380401" cy="231511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F6318DB1-E8B1-6EF0-2368-FF6A5E3AD3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7" t="22316" r="5433" b="36421"/>
            <a:stretch/>
          </p:blipFill>
          <p:spPr>
            <a:xfrm>
              <a:off x="7029944" y="6009248"/>
              <a:ext cx="2380401" cy="2396704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46F8748-FB72-DDB5-6636-98DAB0ADD8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1" t="16474" r="10109" b="5978"/>
            <a:stretch/>
          </p:blipFill>
          <p:spPr>
            <a:xfrm>
              <a:off x="12158781" y="2716575"/>
              <a:ext cx="2275991" cy="226114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0A00FA4B-1D68-7FE9-7800-6C94A1208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87" t="5119" r="10441" b="27619"/>
            <a:stretch/>
          </p:blipFill>
          <p:spPr>
            <a:xfrm>
              <a:off x="12213097" y="6157787"/>
              <a:ext cx="2275992" cy="2261149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40CA77E-22E7-301D-D5FC-1C3835FF697D}"/>
                </a:ext>
              </a:extLst>
            </p:cNvPr>
            <p:cNvSpPr txBox="1"/>
            <p:nvPr/>
          </p:nvSpPr>
          <p:spPr>
            <a:xfrm>
              <a:off x="3843951" y="3088657"/>
              <a:ext cx="195117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Anthonny </a:t>
              </a:r>
            </a:p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Cocuzza</a:t>
              </a:r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D1C29D67-348F-98D8-66C7-BABE2C38A545}"/>
                </a:ext>
              </a:extLst>
            </p:cNvPr>
            <p:cNvSpPr txBox="1"/>
            <p:nvPr/>
          </p:nvSpPr>
          <p:spPr>
            <a:xfrm>
              <a:off x="3993901" y="6970710"/>
              <a:ext cx="2215543" cy="619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428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Breno Silva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0DE01EFE-86BB-D554-2F27-CBFD20C941D0}"/>
                </a:ext>
              </a:extLst>
            </p:cNvPr>
            <p:cNvSpPr txBox="1"/>
            <p:nvPr/>
          </p:nvSpPr>
          <p:spPr>
            <a:xfrm>
              <a:off x="9594274" y="3234364"/>
              <a:ext cx="1904669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Gabriel</a:t>
              </a:r>
            </a:p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Ribeiro</a:t>
              </a: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888602B4-9117-F8A1-52BF-07391B6C8B01}"/>
                </a:ext>
              </a:extLst>
            </p:cNvPr>
            <p:cNvSpPr txBox="1"/>
            <p:nvPr/>
          </p:nvSpPr>
          <p:spPr>
            <a:xfrm>
              <a:off x="9575535" y="6742026"/>
              <a:ext cx="2380401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Herivelton </a:t>
              </a:r>
            </a:p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Gonçalves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3A7515A6-27D7-9309-22A7-AFB3552AAFA3}"/>
                </a:ext>
              </a:extLst>
            </p:cNvPr>
            <p:cNvSpPr txBox="1"/>
            <p:nvPr/>
          </p:nvSpPr>
          <p:spPr>
            <a:xfrm>
              <a:off x="14745723" y="6777253"/>
              <a:ext cx="2275992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Wesley</a:t>
              </a:r>
            </a:p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Queiroz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F407295F-36DE-87BA-6C40-DC9DF5DF2BC2}"/>
                </a:ext>
              </a:extLst>
            </p:cNvPr>
            <p:cNvSpPr txBox="1"/>
            <p:nvPr/>
          </p:nvSpPr>
          <p:spPr>
            <a:xfrm>
              <a:off x="14745723" y="3299562"/>
              <a:ext cx="1789677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Wendel</a:t>
              </a:r>
            </a:p>
            <a:p>
              <a:r>
                <a:rPr lang="pt-BR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Augusto</a:t>
              </a:r>
            </a:p>
          </p:txBody>
        </p:sp>
      </p:grpSp>
      <p:sp>
        <p:nvSpPr>
          <p:cNvPr id="36" name="Freeform 16">
            <a:extLst>
              <a:ext uri="{FF2B5EF4-FFF2-40B4-BE49-F238E27FC236}">
                <a16:creationId xmlns:a16="http://schemas.microsoft.com/office/drawing/2014/main" id="{70A6B90B-93A1-4DD4-80C2-FD5BAF831065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9ED582C-0996-47FC-AE9F-D7E8A1386E8F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EQUIPE DEVs</a:t>
            </a:r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D4C03F64-B9A0-408B-99B0-1727F9C289DA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29" name="Freeform 4">
              <a:extLst>
                <a:ext uri="{FF2B5EF4-FFF2-40B4-BE49-F238E27FC236}">
                  <a16:creationId xmlns:a16="http://schemas.microsoft.com/office/drawing/2014/main" id="{A42D9300-FC72-402C-A899-9B0E1A196A55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30" name="Imagem 29">
              <a:extLst>
                <a:ext uri="{FF2B5EF4-FFF2-40B4-BE49-F238E27FC236}">
                  <a16:creationId xmlns:a16="http://schemas.microsoft.com/office/drawing/2014/main" id="{238D4A08-4822-4047-9E06-59450E201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0AB1926C-B7B4-4FE6-9AC4-1BDC6BC20166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32" name="Imagem 31">
              <a:extLst>
                <a:ext uri="{FF2B5EF4-FFF2-40B4-BE49-F238E27FC236}">
                  <a16:creationId xmlns:a16="http://schemas.microsoft.com/office/drawing/2014/main" id="{8B5C63EF-BA8B-4491-BBBD-7677E98656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40" name="Imagem 39">
              <a:extLst>
                <a:ext uri="{FF2B5EF4-FFF2-40B4-BE49-F238E27FC236}">
                  <a16:creationId xmlns:a16="http://schemas.microsoft.com/office/drawing/2014/main" id="{3A635A05-E664-4B1E-9B99-98E5236C9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6147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>
            <a:extLst>
              <a:ext uri="{FF2B5EF4-FFF2-40B4-BE49-F238E27FC236}">
                <a16:creationId xmlns:a16="http://schemas.microsoft.com/office/drawing/2014/main" id="{CB5F2B19-32DA-90C3-B0CC-FB86605BB1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310978"/>
            <a:ext cx="3886200" cy="3348611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C86A76FF-F3FD-5C10-2E8E-F92AA33C1C79}"/>
              </a:ext>
            </a:extLst>
          </p:cNvPr>
          <p:cNvSpPr txBox="1"/>
          <p:nvPr/>
        </p:nvSpPr>
        <p:spPr>
          <a:xfrm>
            <a:off x="4953000" y="3715286"/>
            <a:ext cx="133350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cs typeface="Arial" panose="020B0604020202020204" pitchFamily="34" charset="0"/>
              </a:rPr>
              <a:t>11.2 - Até 2030, proporcionar o acesso a sistemas de transporte seguros, acessíveis, sustentáveis e a preço acessível para todos, melhorando a segurança rodoviária por meio da expansão dos transportes públicos, com especial atenção para as necessidades das pessoas em situação de vulnerabilidade, mulheres, crianças, pessoas com deficiência e idosos.</a:t>
            </a:r>
          </a:p>
        </p:txBody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3272919F-8759-4BAE-86AF-954BFCB47E19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EBE9106-5E1F-4F6A-A0C1-B8CECEFD1B3E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CENÁRIO DO PROJETO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F3C16A1-59E0-4C96-AA77-2F67D0D393FF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4E844E24-8AFC-4E44-8529-1B090C7B7447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2C1DFA7D-7759-4DC8-A4F1-95EE7ED0C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A19C4DE9-35F6-47F0-9C8F-D9C920F4BE04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5B677F7A-ED32-403C-A74F-632FB5867F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9EF9796A-E2CD-4EEF-8B13-7E8BFE143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608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>
            <a:extLst>
              <a:ext uri="{FF2B5EF4-FFF2-40B4-BE49-F238E27FC236}">
                <a16:creationId xmlns:a16="http://schemas.microsoft.com/office/drawing/2014/main" id="{6AE1CF88-C918-887E-CB66-50906373B1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12" y="4309419"/>
            <a:ext cx="3886199" cy="3335825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AB54552C-326F-F346-60E7-F6CC32FB1A5E}"/>
              </a:ext>
            </a:extLst>
          </p:cNvPr>
          <p:cNvSpPr txBox="1"/>
          <p:nvPr/>
        </p:nvSpPr>
        <p:spPr>
          <a:xfrm>
            <a:off x="4800600" y="4210895"/>
            <a:ext cx="134874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cs typeface="Arial" panose="020B0604020202020204" pitchFamily="34" charset="0"/>
              </a:rPr>
              <a:t>13.b - Promover mecanismos para a criação de capacidades para o planejamento relacionado à mudança do clima e à gestão eficaz, nos países menos desenvolvidos, inclusive com foco em mulheres, jovens, comunidades locais e marginalizadas.</a:t>
            </a:r>
          </a:p>
        </p:txBody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3272919F-8759-4BAE-86AF-954BFCB47E19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EBE9106-5E1F-4F6A-A0C1-B8CECEFD1B3E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CENÁRIO DO PROJETO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F3C16A1-59E0-4C96-AA77-2F67D0D393FF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4E844E24-8AFC-4E44-8529-1B090C7B7447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2C1DFA7D-7759-4DC8-A4F1-95EE7ED0C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A19C4DE9-35F6-47F0-9C8F-D9C920F4BE04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5B677F7A-ED32-403C-A74F-632FB5867F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9EF9796A-E2CD-4EEF-8B13-7E8BFE143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2386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132F9D97-81D2-43DF-BBD7-F4663E4FDC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2" b="92398" l="4110" r="95890">
                        <a14:foregroundMark x1="8828" y1="38596" x2="8828" y2="38596"/>
                        <a14:foregroundMark x1="14612" y1="25146" x2="14612" y2="25146"/>
                        <a14:foregroundMark x1="4262" y1="14035" x2="4262" y2="14035"/>
                        <a14:foregroundMark x1="4110" y1="66667" x2="4110" y2="66667"/>
                        <a14:foregroundMark x1="7915" y1="92398" x2="7915" y2="92398"/>
                        <a14:foregroundMark x1="30289" y1="62573" x2="30289" y2="62573"/>
                        <a14:foregroundMark x1="32268" y1="60234" x2="32268" y2="60234"/>
                        <a14:foregroundMark x1="30594" y1="56140" x2="30594" y2="56140"/>
                        <a14:foregroundMark x1="30441" y1="43860" x2="30441" y2="43860"/>
                        <a14:foregroundMark x1="38965" y1="45029" x2="38965" y2="45029"/>
                        <a14:foregroundMark x1="38965" y1="43860" x2="38965" y2="43860"/>
                        <a14:foregroundMark x1="39878" y1="47368" x2="39878" y2="47368"/>
                        <a14:foregroundMark x1="40487" y1="60819" x2="40487" y2="60819"/>
                        <a14:foregroundMark x1="41248" y1="68421" x2="41248" y2="68421"/>
                        <a14:foregroundMark x1="39574" y1="65497" x2="39574" y2="65497"/>
                        <a14:foregroundMark x1="36834" y1="64327" x2="36834" y2="64327"/>
                        <a14:foregroundMark x1="38813" y1="49708" x2="38813" y2="49708"/>
                        <a14:foregroundMark x1="46119" y1="51462" x2="46119" y2="51462"/>
                        <a14:foregroundMark x1="46880" y1="45029" x2="46880" y2="45029"/>
                        <a14:foregroundMark x1="50381" y1="45029" x2="50381" y2="45029"/>
                        <a14:foregroundMark x1="44901" y1="53216" x2="44901" y2="53216"/>
                        <a14:foregroundMark x1="45510" y1="61988" x2="45510" y2="61988"/>
                        <a14:foregroundMark x1="45662" y1="73099" x2="45662" y2="73099"/>
                        <a14:foregroundMark x1="47336" y1="77778" x2="47336" y2="77778"/>
                        <a14:foregroundMark x1="55403" y1="73684" x2="55403" y2="73684"/>
                        <a14:foregroundMark x1="54947" y1="70760" x2="54947" y2="70760"/>
                        <a14:foregroundMark x1="54490" y1="59064" x2="54490" y2="59064"/>
                        <a14:foregroundMark x1="60274" y1="69006" x2="60274" y2="69006"/>
                        <a14:foregroundMark x1="65145" y1="55556" x2="65145" y2="55556"/>
                        <a14:foregroundMark x1="64992" y1="51462" x2="64992" y2="51462"/>
                        <a14:foregroundMark x1="64992" y1="60234" x2="64992" y2="60234"/>
                        <a14:foregroundMark x1="71842" y1="65497" x2="71842" y2="65497"/>
                        <a14:foregroundMark x1="73668" y1="61988" x2="73668" y2="61988"/>
                        <a14:foregroundMark x1="76256" y1="57310" x2="76256" y2="57310"/>
                        <a14:foregroundMark x1="80518" y1="57310" x2="80518" y2="57310"/>
                        <a14:foregroundMark x1="80518" y1="41520" x2="80518" y2="41520"/>
                        <a14:foregroundMark x1="86301" y1="53801" x2="86301" y2="53801"/>
                        <a14:foregroundMark x1="88128" y1="54386" x2="88128" y2="54386"/>
                        <a14:foregroundMark x1="88432" y1="57895" x2="88432" y2="57895"/>
                        <a14:foregroundMark x1="88737" y1="65497" x2="88737" y2="65497"/>
                        <a14:foregroundMark x1="87367" y1="76023" x2="87367" y2="76023"/>
                        <a14:foregroundMark x1="93760" y1="65497" x2="93760" y2="65497"/>
                        <a14:foregroundMark x1="92237" y1="64912" x2="92237" y2="64912"/>
                        <a14:foregroundMark x1="93760" y1="57310" x2="93760" y2="57310"/>
                        <a14:foregroundMark x1="95890" y1="54386" x2="95890" y2="54386"/>
                        <a14:foregroundMark x1="93455" y1="74269" x2="93455" y2="74269"/>
                        <a14:foregroundMark x1="76408" y1="52047" x2="76408" y2="520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5707"/>
          <a:stretch/>
        </p:blipFill>
        <p:spPr>
          <a:xfrm>
            <a:off x="886997" y="3989529"/>
            <a:ext cx="3380203" cy="3621589"/>
          </a:xfrm>
          <a:prstGeom prst="rect">
            <a:avLst/>
          </a:prstGeom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id="{F7152E32-2B0E-4138-8FC3-0F410FC9B321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9F3F1AF-5AAF-477D-8B15-A6C53ADCF251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PROJETO INTERDISCIPLINAR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F645483-1A8D-468D-818E-6C30BF1A041A}"/>
              </a:ext>
            </a:extLst>
          </p:cNvPr>
          <p:cNvSpPr txBox="1"/>
          <p:nvPr/>
        </p:nvSpPr>
        <p:spPr>
          <a:xfrm>
            <a:off x="4539413" y="4489490"/>
            <a:ext cx="1038014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0" b="1" dirty="0">
                <a:solidFill>
                  <a:schemeClr val="bg1"/>
                </a:solidFill>
              </a:rPr>
              <a:t>FaculRide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059BF93-278A-4B5D-A31B-8CF180BF0ED3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AA646E00-841B-4CA8-83CA-D9279F7F9EA9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D4280EAF-D2B4-44B8-9F70-6BC73C68D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9A35CFBA-716D-4221-9019-EE7CAA82CB57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F58BC903-1572-4831-845B-EC6DBC0403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2E4607AE-799E-4127-A890-6BF90E86D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3772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>
            <a:extLst>
              <a:ext uri="{FF2B5EF4-FFF2-40B4-BE49-F238E27FC236}">
                <a16:creationId xmlns:a16="http://schemas.microsoft.com/office/drawing/2014/main" id="{B8D27C6D-A28A-DC73-DC9F-9D139DADBDA1}"/>
              </a:ext>
            </a:extLst>
          </p:cNvPr>
          <p:cNvSpPr txBox="1"/>
          <p:nvPr/>
        </p:nvSpPr>
        <p:spPr>
          <a:xfrm>
            <a:off x="0" y="3368100"/>
            <a:ext cx="1828799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pt-BR" sz="4400" dirty="0">
                <a:solidFill>
                  <a:schemeClr val="bg1"/>
                </a:solidFill>
              </a:rPr>
              <a:t>A FaculRide é uma plataforma de caronas online projetada para a comunidade acadêmica. O software facilita o compartilhamento de viagens entre estudantes, professores e funcionários, promovendo uma solução de transporte mais sustentável, eficiente e seguro. </a:t>
            </a:r>
          </a:p>
          <a:p>
            <a:pPr marL="0" indent="0" algn="ctr">
              <a:buNone/>
            </a:pPr>
            <a:endParaRPr lang="pt-BR" sz="4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pt-BR" sz="4400" dirty="0">
                <a:solidFill>
                  <a:schemeClr val="bg1"/>
                </a:solidFill>
              </a:rPr>
              <a:t>O principal objetivo do FaculRide é reduzir a emissão de carbono e facilitar o transporte diário dos membros da comunidade acadêmica. Além disso, busca promover a interação social e a colaboração dentro do ambiente universitário.</a:t>
            </a:r>
          </a:p>
        </p:txBody>
      </p:sp>
      <p:sp>
        <p:nvSpPr>
          <p:cNvPr id="22" name="Freeform 16">
            <a:extLst>
              <a:ext uri="{FF2B5EF4-FFF2-40B4-BE49-F238E27FC236}">
                <a16:creationId xmlns:a16="http://schemas.microsoft.com/office/drawing/2014/main" id="{052A7AE5-4BE5-4698-BB9E-0F32685EAEAD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334373D-FF2E-414C-993F-BD89D0D4B758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CENÁRIO DO PROJETO</a:t>
            </a: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3581DF51-1F85-4321-86C9-C8D7CD407AC3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7E3B911B-3AB1-45DC-A979-C83DBD311BD2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92EA381D-5B09-4A72-9A99-6CF0BC9041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4091625B-3274-4E3E-9BD8-74AF0640FD77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CE5F602C-025A-45C5-A8DD-A12C11FBF6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173C140-0BAE-4199-BEFB-077A695FF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6738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4DE1C596-3828-B4E2-B165-16B6EF643755}"/>
              </a:ext>
            </a:extLst>
          </p:cNvPr>
          <p:cNvSpPr txBox="1"/>
          <p:nvPr/>
        </p:nvSpPr>
        <p:spPr>
          <a:xfrm>
            <a:off x="0" y="4120742"/>
            <a:ext cx="182880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pt-BR" sz="4400" dirty="0">
                <a:solidFill>
                  <a:schemeClr val="bg1"/>
                </a:solidFill>
              </a:rPr>
              <a:t>Observando os desafios enfrentados pela comunidade acadêmica, como a dificuldade de acesso a transportes confiáveis, o custo elevado do transporte individual e o impacto ambiental significativo causado pela emissão de carbono dos veículos, percebeu-se uma oportunidade de criar uma plataforma que pudesse atender a essas necessidades.</a:t>
            </a:r>
          </a:p>
        </p:txBody>
      </p:sp>
      <p:sp>
        <p:nvSpPr>
          <p:cNvPr id="21" name="Freeform 16">
            <a:extLst>
              <a:ext uri="{FF2B5EF4-FFF2-40B4-BE49-F238E27FC236}">
                <a16:creationId xmlns:a16="http://schemas.microsoft.com/office/drawing/2014/main" id="{806771C3-398B-4719-9C66-41AB75AE3779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8A475CC-99B1-4877-BFB3-5A7CD1F2A399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CENÁRIO DO PROJETO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95776F7-8D76-4044-8479-3F736682899E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308DE4A5-9A3B-4794-A19A-33868B3FD03A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2C17C210-7D87-4828-8AF4-D479FC7ED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EA0B115-C363-4ABA-B4FC-A8856D69BDAB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8DF77142-31B6-4BF9-B1C5-71E5933363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406ECFBF-6112-4126-8115-C5F38A072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022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ço Reservado para Conteúdo 7">
            <a:extLst>
              <a:ext uri="{FF2B5EF4-FFF2-40B4-BE49-F238E27FC236}">
                <a16:creationId xmlns:a16="http://schemas.microsoft.com/office/drawing/2014/main" id="{F3E4CDAB-3102-FE17-ECF6-C51F3D3CEC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9" r="1293" b="1928"/>
          <a:stretch/>
        </p:blipFill>
        <p:spPr>
          <a:xfrm>
            <a:off x="15241" y="2968513"/>
            <a:ext cx="10043159" cy="73184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00D352F0-D67B-36F1-D4F3-D1BFCFBD6D8F}"/>
              </a:ext>
            </a:extLst>
          </p:cNvPr>
          <p:cNvSpPr txBox="1"/>
          <p:nvPr/>
        </p:nvSpPr>
        <p:spPr>
          <a:xfrm>
            <a:off x="10058400" y="4421299"/>
            <a:ext cx="825140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</a:rPr>
              <a:t>Essa foi a ideia inicial da página principal do site. Conforme a imagem, nessa página podemos ter o acesso ao login, tela de carona, ajuda, sobre e página de cadastro.</a:t>
            </a:r>
          </a:p>
        </p:txBody>
      </p:sp>
      <p:sp>
        <p:nvSpPr>
          <p:cNvPr id="22" name="Freeform 16">
            <a:extLst>
              <a:ext uri="{FF2B5EF4-FFF2-40B4-BE49-F238E27FC236}">
                <a16:creationId xmlns:a16="http://schemas.microsoft.com/office/drawing/2014/main" id="{24EB5E79-A4E2-4F58-A559-B418E86DF7AD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A1085333-BF1A-4AF4-980B-17AAF616223F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EF5BD581-6A12-4C4F-8275-A1C4455501F7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F3EABBB8-7F7C-4212-9401-83AC6BADC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64B59DFF-45EE-4D8C-B8EF-D3EEEF083360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ABE5550C-EDC2-4B1C-A0A2-303C8378C3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9BDDA86B-04B7-41ED-80B0-0457F6D1E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3AE1FC5-867F-4E31-A624-581884E1D9C3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RASCUNHO</a:t>
            </a:r>
          </a:p>
        </p:txBody>
      </p:sp>
    </p:spTree>
    <p:extLst>
      <p:ext uri="{BB962C8B-B14F-4D97-AF65-F5344CB8AC3E}">
        <p14:creationId xmlns:p14="http://schemas.microsoft.com/office/powerpoint/2010/main" val="123295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>
            <a:extLst>
              <a:ext uri="{FF2B5EF4-FFF2-40B4-BE49-F238E27FC236}">
                <a16:creationId xmlns:a16="http://schemas.microsoft.com/office/drawing/2014/main" id="{00D352F0-D67B-36F1-D4F3-D1BFCFBD6D8F}"/>
              </a:ext>
            </a:extLst>
          </p:cNvPr>
          <p:cNvSpPr txBox="1"/>
          <p:nvPr/>
        </p:nvSpPr>
        <p:spPr>
          <a:xfrm>
            <a:off x="6477702" y="4076700"/>
            <a:ext cx="1181029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</a:rPr>
              <a:t>Aqui podemos observar o rascunho da página de cadastro, onde temos as informações necessárias para conclui-lo, além das opções de conexão via Google, Facebook ou Apple.</a:t>
            </a:r>
          </a:p>
        </p:txBody>
      </p:sp>
      <p:pic>
        <p:nvPicPr>
          <p:cNvPr id="19" name="Espaço Reservado para Conteúdo 11">
            <a:extLst>
              <a:ext uri="{FF2B5EF4-FFF2-40B4-BE49-F238E27FC236}">
                <a16:creationId xmlns:a16="http://schemas.microsoft.com/office/drawing/2014/main" id="{20F39728-B16A-97A3-946B-F76D286683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" t="1199" b="4743"/>
          <a:stretch/>
        </p:blipFill>
        <p:spPr>
          <a:xfrm>
            <a:off x="229302" y="1905584"/>
            <a:ext cx="6248400" cy="83814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id="{16707E65-D75F-422D-A5D7-EE0F155E5AEB}"/>
              </a:ext>
            </a:extLst>
          </p:cNvPr>
          <p:cNvSpPr/>
          <p:nvPr/>
        </p:nvSpPr>
        <p:spPr>
          <a:xfrm>
            <a:off x="14706600" y="9298834"/>
            <a:ext cx="3586264" cy="988165"/>
          </a:xfrm>
          <a:custGeom>
            <a:avLst/>
            <a:gdLst/>
            <a:ahLst/>
            <a:cxnLst/>
            <a:rect l="l" t="t" r="r" b="b"/>
            <a:pathLst>
              <a:path w="5015778" h="1382056">
                <a:moveTo>
                  <a:pt x="0" y="0"/>
                </a:moveTo>
                <a:lnTo>
                  <a:pt x="5015778" y="0"/>
                </a:lnTo>
                <a:lnTo>
                  <a:pt x="5015778" y="1382056"/>
                </a:lnTo>
                <a:lnTo>
                  <a:pt x="0" y="1382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E8FDB800-E854-4964-95EC-46CEA16FC779}"/>
              </a:ext>
            </a:extLst>
          </p:cNvPr>
          <p:cNvGrpSpPr/>
          <p:nvPr/>
        </p:nvGrpSpPr>
        <p:grpSpPr>
          <a:xfrm>
            <a:off x="13985507" y="0"/>
            <a:ext cx="4302493" cy="1828794"/>
            <a:chOff x="13985507" y="0"/>
            <a:chExt cx="4302493" cy="1828794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EDB21CB8-07D3-41D9-8810-02018F216C8E}"/>
                </a:ext>
              </a:extLst>
            </p:cNvPr>
            <p:cNvSpPr/>
            <p:nvPr/>
          </p:nvSpPr>
          <p:spPr>
            <a:xfrm>
              <a:off x="16230600" y="0"/>
              <a:ext cx="2057400" cy="1828794"/>
            </a:xfrm>
            <a:custGeom>
              <a:avLst/>
              <a:gdLst/>
              <a:ahLst/>
              <a:cxnLst/>
              <a:rect l="l" t="t" r="r" b="b"/>
              <a:pathLst>
                <a:path w="4036108" h="4036108">
                  <a:moveTo>
                    <a:pt x="0" y="0"/>
                  </a:moveTo>
                  <a:lnTo>
                    <a:pt x="4036108" y="0"/>
                  </a:lnTo>
                  <a:lnTo>
                    <a:pt x="4036108" y="4036108"/>
                  </a:lnTo>
                  <a:lnTo>
                    <a:pt x="0" y="4036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biLevel thresh="50000"/>
              </a:blip>
              <a:stretch>
                <a:fillRect l="-147931" t="-107878" r="-35655" b="-11115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572B7D1-7723-41E6-A821-D8E7E4FA8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985507" y="495300"/>
              <a:ext cx="2057400" cy="122489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5C25096-7B66-47EA-A84B-6A694BC91D2B}"/>
              </a:ext>
            </a:extLst>
          </p:cNvPr>
          <p:cNvGrpSpPr/>
          <p:nvPr/>
        </p:nvGrpSpPr>
        <p:grpSpPr>
          <a:xfrm>
            <a:off x="15241" y="0"/>
            <a:ext cx="6462461" cy="1562100"/>
            <a:chOff x="15241" y="0"/>
            <a:chExt cx="6462461" cy="156210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FEA589B3-5348-4473-890D-55CA573FF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9942" b="92398" l="4110" r="95890">
                          <a14:foregroundMark x1="8828" y1="38596" x2="8828" y2="38596"/>
                          <a14:foregroundMark x1="14612" y1="25146" x2="14612" y2="25146"/>
                          <a14:foregroundMark x1="4262" y1="14035" x2="4262" y2="14035"/>
                          <a14:foregroundMark x1="4110" y1="66667" x2="4110" y2="66667"/>
                          <a14:foregroundMark x1="7915" y1="92398" x2="7915" y2="92398"/>
                          <a14:foregroundMark x1="30289" y1="62573" x2="30289" y2="62573"/>
                          <a14:foregroundMark x1="32268" y1="60234" x2="32268" y2="60234"/>
                          <a14:foregroundMark x1="30594" y1="56140" x2="30594" y2="56140"/>
                          <a14:foregroundMark x1="30441" y1="43860" x2="30441" y2="43860"/>
                          <a14:foregroundMark x1="38965" y1="45029" x2="38965" y2="45029"/>
                          <a14:foregroundMark x1="38965" y1="43860" x2="38965" y2="43860"/>
                          <a14:foregroundMark x1="39878" y1="47368" x2="39878" y2="47368"/>
                          <a14:foregroundMark x1="40487" y1="60819" x2="40487" y2="60819"/>
                          <a14:foregroundMark x1="41248" y1="68421" x2="41248" y2="68421"/>
                          <a14:foregroundMark x1="39574" y1="65497" x2="39574" y2="65497"/>
                          <a14:foregroundMark x1="36834" y1="64327" x2="36834" y2="64327"/>
                          <a14:foregroundMark x1="38813" y1="49708" x2="38813" y2="49708"/>
                          <a14:foregroundMark x1="46119" y1="51462" x2="46119" y2="51462"/>
                          <a14:foregroundMark x1="46880" y1="45029" x2="46880" y2="45029"/>
                          <a14:foregroundMark x1="50381" y1="45029" x2="50381" y2="45029"/>
                          <a14:foregroundMark x1="44901" y1="53216" x2="44901" y2="53216"/>
                          <a14:foregroundMark x1="45510" y1="61988" x2="45510" y2="61988"/>
                          <a14:foregroundMark x1="45662" y1="73099" x2="45662" y2="73099"/>
                          <a14:foregroundMark x1="47336" y1="77778" x2="47336" y2="77778"/>
                          <a14:foregroundMark x1="55403" y1="73684" x2="55403" y2="73684"/>
                          <a14:foregroundMark x1="54947" y1="70760" x2="54947" y2="70760"/>
                          <a14:foregroundMark x1="54490" y1="59064" x2="54490" y2="59064"/>
                          <a14:foregroundMark x1="60274" y1="69006" x2="60274" y2="69006"/>
                          <a14:foregroundMark x1="65145" y1="55556" x2="65145" y2="55556"/>
                          <a14:foregroundMark x1="64992" y1="51462" x2="64992" y2="51462"/>
                          <a14:foregroundMark x1="64992" y1="60234" x2="64992" y2="60234"/>
                          <a14:foregroundMark x1="71842" y1="65497" x2="71842" y2="65497"/>
                          <a14:foregroundMark x1="73668" y1="61988" x2="73668" y2="61988"/>
                          <a14:foregroundMark x1="76256" y1="57310" x2="76256" y2="57310"/>
                          <a14:foregroundMark x1="80518" y1="57310" x2="80518" y2="57310"/>
                          <a14:foregroundMark x1="80518" y1="41520" x2="80518" y2="41520"/>
                          <a14:foregroundMark x1="86301" y1="53801" x2="86301" y2="53801"/>
                          <a14:foregroundMark x1="88128" y1="54386" x2="88128" y2="54386"/>
                          <a14:foregroundMark x1="88432" y1="57895" x2="88432" y2="57895"/>
                          <a14:foregroundMark x1="88737" y1="65497" x2="88737" y2="65497"/>
                          <a14:foregroundMark x1="87367" y1="76023" x2="87367" y2="76023"/>
                          <a14:foregroundMark x1="93760" y1="65497" x2="93760" y2="65497"/>
                          <a14:foregroundMark x1="92237" y1="64912" x2="92237" y2="64912"/>
                          <a14:foregroundMark x1="93760" y1="57310" x2="93760" y2="57310"/>
                          <a14:foregroundMark x1="95890" y1="54386" x2="95890" y2="54386"/>
                          <a14:foregroundMark x1="93455" y1="74269" x2="93455" y2="74269"/>
                          <a14:foregroundMark x1="76408" y1="52047" x2="76408" y2="52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31"/>
            <a:stretch/>
          </p:blipFill>
          <p:spPr>
            <a:xfrm>
              <a:off x="15241" y="0"/>
              <a:ext cx="1432559" cy="1562100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C3DA67AD-C2D1-4C5E-923B-5E894A956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447800" y="114300"/>
              <a:ext cx="5029902" cy="1362265"/>
            </a:xfrm>
            <a:prstGeom prst="rect">
              <a:avLst/>
            </a:prstGeom>
          </p:spPr>
        </p:pic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EF19200-B7C6-4D38-BAE3-BFA26CCD2176}"/>
              </a:ext>
            </a:extLst>
          </p:cNvPr>
          <p:cNvSpPr txBox="1"/>
          <p:nvPr/>
        </p:nvSpPr>
        <p:spPr>
          <a:xfrm>
            <a:off x="0" y="1611749"/>
            <a:ext cx="18288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</a:rPr>
              <a:t>RASCUNHO</a:t>
            </a:r>
          </a:p>
        </p:txBody>
      </p:sp>
    </p:spTree>
    <p:extLst>
      <p:ext uri="{BB962C8B-B14F-4D97-AF65-F5344CB8AC3E}">
        <p14:creationId xmlns:p14="http://schemas.microsoft.com/office/powerpoint/2010/main" val="1020213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436</Words>
  <Application>Microsoft Office PowerPoint</Application>
  <PresentationFormat>Personalizar</PresentationFormat>
  <Paragraphs>59</Paragraphs>
  <Slides>18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Calibri</vt:lpstr>
      <vt:lpstr>Aptos</vt:lpstr>
      <vt:lpstr>Arial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Alunos</dc:creator>
  <cp:lastModifiedBy>ANTHONNY COCUZZA</cp:lastModifiedBy>
  <cp:revision>10</cp:revision>
  <dcterms:created xsi:type="dcterms:W3CDTF">2006-08-16T00:00:00Z</dcterms:created>
  <dcterms:modified xsi:type="dcterms:W3CDTF">2024-06-20T22:19:55Z</dcterms:modified>
  <dc:identifier>DAGIcLUX4A0</dc:identifier>
</cp:coreProperties>
</file>

<file path=docProps/thumbnail.jpeg>
</file>